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PT Sans Narrow"/>
      <p:regular r:id="rId10"/>
      <p:bold r:id="rId11"/>
    </p:embeddedFont>
    <p:embeddedFont>
      <p:font typeface="Zen Old Mincho"/>
      <p:regular r:id="rId12"/>
      <p:bold r:id="rId13"/>
    </p:embeddedFont>
    <p:embeddedFont>
      <p:font typeface="Zen Old Mincho Medium"/>
      <p:regular r:id="rId14"/>
      <p:bold r:id="rId15"/>
    </p:embeddedFont>
    <p:embeddedFont>
      <p:font typeface="Open Sans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TSansNarrow-bold.fntdata"/><Relationship Id="rId10" Type="http://schemas.openxmlformats.org/officeDocument/2006/relationships/font" Target="fonts/PTSansNarrow-regular.fntdata"/><Relationship Id="rId13" Type="http://schemas.openxmlformats.org/officeDocument/2006/relationships/font" Target="fonts/ZenOldMincho-bold.fntdata"/><Relationship Id="rId12" Type="http://schemas.openxmlformats.org/officeDocument/2006/relationships/font" Target="fonts/ZenOldMinch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ZenOldMinchoMedium-bold.fntdata"/><Relationship Id="rId14" Type="http://schemas.openxmlformats.org/officeDocument/2006/relationships/font" Target="fonts/ZenOldMinchoMedium-regular.fntdata"/><Relationship Id="rId17" Type="http://schemas.openxmlformats.org/officeDocument/2006/relationships/font" Target="fonts/OpenSans-bold.fntdata"/><Relationship Id="rId16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Italic.fntdata"/><Relationship Id="rId6" Type="http://schemas.openxmlformats.org/officeDocument/2006/relationships/slide" Target="slides/slide1.xml"/><Relationship Id="rId18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65e8d275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665e8d275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665e8d275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665e8d275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65e8d275c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65e8d275c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Touhou Sunset Kaleidoscope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1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Zen Old Mincho"/>
                <a:ea typeface="Zen Old Mincho"/>
                <a:cs typeface="Zen Old Mincho"/>
                <a:sym typeface="Zen Old Mincho"/>
              </a:rPr>
              <a:t>What is Touhou?</a:t>
            </a:r>
            <a:endParaRPr>
              <a:latin typeface="Zen Old Mincho"/>
              <a:ea typeface="Zen Old Mincho"/>
              <a:cs typeface="Zen Old Mincho"/>
              <a:sym typeface="Zen Old Minch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5980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Zen Old Mincho Medium"/>
              <a:buChar char="➢"/>
            </a:pPr>
            <a:r>
              <a:rPr lang="en-GB" sz="2000">
                <a:latin typeface="Zen Old Mincho Medium"/>
                <a:ea typeface="Zen Old Mincho Medium"/>
                <a:cs typeface="Zen Old Mincho Medium"/>
                <a:sym typeface="Zen Old Mincho Medium"/>
              </a:rPr>
              <a:t>Japanese bullet hell shoot-’em-ups</a:t>
            </a:r>
            <a:endParaRPr sz="2000">
              <a:latin typeface="Zen Old Mincho Medium"/>
              <a:ea typeface="Zen Old Mincho Medium"/>
              <a:cs typeface="Zen Old Mincho Medium"/>
              <a:sym typeface="Zen Old Minch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Zen Old Mincho Medium"/>
              <a:ea typeface="Zen Old Mincho Medium"/>
              <a:cs typeface="Zen Old Mincho Medium"/>
              <a:sym typeface="Zen Old Mincho Medium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Zen Old Mincho Medium"/>
              <a:buChar char="➢"/>
            </a:pPr>
            <a:r>
              <a:rPr lang="en-GB" sz="2000">
                <a:latin typeface="Zen Old Mincho Medium"/>
                <a:ea typeface="Zen Old Mincho Medium"/>
                <a:cs typeface="Zen Old Mincho Medium"/>
                <a:sym typeface="Zen Old Mincho Medium"/>
              </a:rPr>
              <a:t>Made mostly by one person (ZUN)</a:t>
            </a:r>
            <a:endParaRPr sz="2000">
              <a:latin typeface="Zen Old Mincho Medium"/>
              <a:ea typeface="Zen Old Mincho Medium"/>
              <a:cs typeface="Zen Old Mincho Medium"/>
              <a:sym typeface="Zen Old Minch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Zen Old Mincho Medium"/>
              <a:ea typeface="Zen Old Mincho Medium"/>
              <a:cs typeface="Zen Old Mincho Medium"/>
              <a:sym typeface="Zen Old Mincho Medium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Zen Old Mincho Medium"/>
              <a:buChar char="➢"/>
            </a:pPr>
            <a:r>
              <a:rPr lang="en-GB" sz="2000">
                <a:latin typeface="Zen Old Mincho Medium"/>
                <a:ea typeface="Zen Old Mincho Medium"/>
                <a:cs typeface="Zen Old Mincho Medium"/>
                <a:sym typeface="Zen Old Mincho Medium"/>
              </a:rPr>
              <a:t>Difficult gameplay, rich lore and amazing music.</a:t>
            </a:r>
            <a:endParaRPr sz="2000">
              <a:latin typeface="Zen Old Mincho Medium"/>
              <a:ea typeface="Zen Old Mincho Medium"/>
              <a:cs typeface="Zen Old Mincho Medium"/>
              <a:sym typeface="Zen Old Minch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4" title="touhou-flandre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4624" y="1081773"/>
            <a:ext cx="2595450" cy="305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Zen Old Mincho"/>
                <a:ea typeface="Zen Old Mincho"/>
                <a:cs typeface="Zen Old Mincho"/>
                <a:sym typeface="Zen Old Mincho"/>
              </a:rPr>
              <a:t>Our game</a:t>
            </a:r>
            <a:endParaRPr>
              <a:latin typeface="Zen Old Mincho"/>
              <a:ea typeface="Zen Old Mincho"/>
              <a:cs typeface="Zen Old Mincho"/>
              <a:sym typeface="Zen Old Mincho"/>
            </a:endParaRPr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Zen Old Mincho"/>
              <a:buChar char="➢"/>
            </a:pPr>
            <a:r>
              <a:rPr b="1" lang="en-GB">
                <a:latin typeface="Zen Old Mincho"/>
                <a:ea typeface="Zen Old Mincho"/>
                <a:cs typeface="Zen Old Mincho"/>
                <a:sym typeface="Zen Old Mincho"/>
              </a:rPr>
              <a:t>Fan-made game in Unity</a:t>
            </a:r>
            <a:endParaRPr b="1">
              <a:latin typeface="Zen Old Mincho"/>
              <a:ea typeface="Zen Old Mincho"/>
              <a:cs typeface="Zen Old Mincho"/>
              <a:sym typeface="Zen Old Minch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Zen Old Mincho"/>
              <a:ea typeface="Zen Old Mincho"/>
              <a:cs typeface="Zen Old Mincho"/>
              <a:sym typeface="Zen Old Minch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Zen Old Mincho"/>
              <a:buChar char="➢"/>
            </a:pPr>
            <a:r>
              <a:rPr b="1" lang="en-GB">
                <a:latin typeface="Zen Old Mincho"/>
                <a:ea typeface="Zen Old Mincho"/>
                <a:cs typeface="Zen Old Mincho"/>
                <a:sym typeface="Zen Old Mincho"/>
              </a:rPr>
              <a:t>Unique premise, story and music</a:t>
            </a:r>
            <a:endParaRPr b="1">
              <a:latin typeface="Zen Old Mincho"/>
              <a:ea typeface="Zen Old Mincho"/>
              <a:cs typeface="Zen Old Mincho"/>
              <a:sym typeface="Zen Old Minch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Zen Old Mincho"/>
              <a:ea typeface="Zen Old Mincho"/>
              <a:cs typeface="Zen Old Mincho"/>
              <a:sym typeface="Zen Old Mincho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Zen Old Mincho"/>
              <a:buChar char="➢"/>
            </a:pPr>
            <a:r>
              <a:rPr b="1" lang="en-GB">
                <a:latin typeface="Zen Old Mincho"/>
                <a:ea typeface="Zen Old Mincho"/>
                <a:cs typeface="Zen Old Mincho"/>
                <a:sym typeface="Zen Old Mincho"/>
              </a:rPr>
              <a:t>Our own twist to the long-running franchise</a:t>
            </a:r>
            <a:endParaRPr b="1">
              <a:latin typeface="Zen Old Mincho"/>
              <a:ea typeface="Zen Old Mincho"/>
              <a:cs typeface="Zen Old Mincho"/>
              <a:sym typeface="Zen Old Mincho"/>
            </a:endParaRPr>
          </a:p>
        </p:txBody>
      </p:sp>
      <p:pic>
        <p:nvPicPr>
          <p:cNvPr id="81" name="Google Shape;81;p15" title="murder-fumo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8400" y="158173"/>
            <a:ext cx="2959750" cy="285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Open Sans"/>
                <a:ea typeface="Open Sans"/>
                <a:cs typeface="Open Sans"/>
                <a:sym typeface="Open Sans"/>
              </a:rPr>
              <a:t>Gameplay Demo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